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56" r:id="rId2"/>
    <p:sldId id="257" r:id="rId3"/>
    <p:sldId id="259" r:id="rId4"/>
    <p:sldId id="260"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15" autoAdjust="0"/>
    <p:restoredTop sz="95964" autoAdjust="0"/>
  </p:normalViewPr>
  <p:slideViewPr>
    <p:cSldViewPr snapToGrid="0">
      <p:cViewPr varScale="1">
        <p:scale>
          <a:sx n="87" d="100"/>
          <a:sy n="87" d="100"/>
        </p:scale>
        <p:origin x="60" y="29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EAAAC1-CFC6-44CA-B389-6D30387EAC3B}" type="datetimeFigureOut">
              <a:rPr lang="en-US" smtClean="0"/>
              <a:t>10/9/2018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3BE03E-F80D-478D-B560-64B072C70281}" type="slidenum">
              <a:rPr lang="en-US" smtClean="0"/>
              <a:t>‹#›</a:t>
            </a:fld>
            <a:endParaRPr lang="en-US"/>
          </a:p>
        </p:txBody>
      </p:sp>
    </p:spTree>
    <p:extLst>
      <p:ext uri="{BB962C8B-B14F-4D97-AF65-F5344CB8AC3E}">
        <p14:creationId xmlns:p14="http://schemas.microsoft.com/office/powerpoint/2010/main" val="2916631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31D4524-1998-4195-9335-EF312E0D60C8}" type="datetime1">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96C02C-63F9-4773-90FB-6CE0FAE66ED1}" type="slidenum">
              <a:rPr lang="en-US" smtClean="0"/>
              <a:t>‹#›</a:t>
            </a:fld>
            <a:endParaRPr lang="en-US"/>
          </a:p>
        </p:txBody>
      </p:sp>
    </p:spTree>
    <p:extLst>
      <p:ext uri="{BB962C8B-B14F-4D97-AF65-F5344CB8AC3E}">
        <p14:creationId xmlns:p14="http://schemas.microsoft.com/office/powerpoint/2010/main" val="1300864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EC80FB-E6D3-4DDD-9C23-963551559A35}" type="datetime1">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96C02C-63F9-4773-90FB-6CE0FAE66ED1}" type="slidenum">
              <a:rPr lang="en-US" smtClean="0"/>
              <a:t>‹#›</a:t>
            </a:fld>
            <a:endParaRPr lang="en-US"/>
          </a:p>
        </p:txBody>
      </p:sp>
    </p:spTree>
    <p:extLst>
      <p:ext uri="{BB962C8B-B14F-4D97-AF65-F5344CB8AC3E}">
        <p14:creationId xmlns:p14="http://schemas.microsoft.com/office/powerpoint/2010/main" val="411595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C41E0F-8BD0-4EB6-A547-96DB8F03AF32}" type="datetime1">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96C02C-63F9-4773-90FB-6CE0FAE66ED1}" type="slidenum">
              <a:rPr lang="en-US" smtClean="0"/>
              <a:t>‹#›</a:t>
            </a:fld>
            <a:endParaRPr lang="en-US"/>
          </a:p>
        </p:txBody>
      </p:sp>
    </p:spTree>
    <p:extLst>
      <p:ext uri="{BB962C8B-B14F-4D97-AF65-F5344CB8AC3E}">
        <p14:creationId xmlns:p14="http://schemas.microsoft.com/office/powerpoint/2010/main" val="1129448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5BA333-6FD8-4CD1-892B-FBF2E75B86CB}" type="datetime1">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96C02C-63F9-4773-90FB-6CE0FAE66ED1}" type="slidenum">
              <a:rPr lang="en-US" smtClean="0"/>
              <a:t>‹#›</a:t>
            </a:fld>
            <a:endParaRPr lang="en-US"/>
          </a:p>
        </p:txBody>
      </p:sp>
    </p:spTree>
    <p:extLst>
      <p:ext uri="{BB962C8B-B14F-4D97-AF65-F5344CB8AC3E}">
        <p14:creationId xmlns:p14="http://schemas.microsoft.com/office/powerpoint/2010/main" val="3760478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03ADB67-7CB7-4D51-9329-DDFA64E5D339}" type="datetime1">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96C02C-63F9-4773-90FB-6CE0FAE66ED1}" type="slidenum">
              <a:rPr lang="en-US" smtClean="0"/>
              <a:t>‹#›</a:t>
            </a:fld>
            <a:endParaRPr lang="en-US"/>
          </a:p>
        </p:txBody>
      </p:sp>
    </p:spTree>
    <p:extLst>
      <p:ext uri="{BB962C8B-B14F-4D97-AF65-F5344CB8AC3E}">
        <p14:creationId xmlns:p14="http://schemas.microsoft.com/office/powerpoint/2010/main" val="2751777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4777CCA-48C9-40B0-9A53-768701091C1B}" type="datetime1">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96C02C-63F9-4773-90FB-6CE0FAE66ED1}" type="slidenum">
              <a:rPr lang="en-US" smtClean="0"/>
              <a:t>‹#›</a:t>
            </a:fld>
            <a:endParaRPr lang="en-US"/>
          </a:p>
        </p:txBody>
      </p:sp>
    </p:spTree>
    <p:extLst>
      <p:ext uri="{BB962C8B-B14F-4D97-AF65-F5344CB8AC3E}">
        <p14:creationId xmlns:p14="http://schemas.microsoft.com/office/powerpoint/2010/main" val="3467358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38CEA8E-A392-4D1F-B084-355DAD4B4954}" type="datetime1">
              <a:rPr lang="en-US" smtClean="0"/>
              <a:t>10/9/2018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96C02C-63F9-4773-90FB-6CE0FAE66ED1}" type="slidenum">
              <a:rPr lang="en-US" smtClean="0"/>
              <a:t>‹#›</a:t>
            </a:fld>
            <a:endParaRPr lang="en-US"/>
          </a:p>
        </p:txBody>
      </p:sp>
    </p:spTree>
    <p:extLst>
      <p:ext uri="{BB962C8B-B14F-4D97-AF65-F5344CB8AC3E}">
        <p14:creationId xmlns:p14="http://schemas.microsoft.com/office/powerpoint/2010/main" val="2158697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D08F4EC-1726-4627-B490-B21283CA6622}" type="datetime1">
              <a:rPr lang="en-US" smtClean="0"/>
              <a:t>10/9/2018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96C02C-63F9-4773-90FB-6CE0FAE66ED1}" type="slidenum">
              <a:rPr lang="en-US" smtClean="0"/>
              <a:t>‹#›</a:t>
            </a:fld>
            <a:endParaRPr lang="en-US"/>
          </a:p>
        </p:txBody>
      </p:sp>
    </p:spTree>
    <p:extLst>
      <p:ext uri="{BB962C8B-B14F-4D97-AF65-F5344CB8AC3E}">
        <p14:creationId xmlns:p14="http://schemas.microsoft.com/office/powerpoint/2010/main" val="19250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53E5A5-552F-4320-96CB-8C79DA98C1E3}" type="datetime1">
              <a:rPr lang="en-US" smtClean="0"/>
              <a:t>10/9/2018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96C02C-63F9-4773-90FB-6CE0FAE66ED1}" type="slidenum">
              <a:rPr lang="en-US" smtClean="0"/>
              <a:t>‹#›</a:t>
            </a:fld>
            <a:endParaRPr lang="en-US"/>
          </a:p>
        </p:txBody>
      </p:sp>
    </p:spTree>
    <p:extLst>
      <p:ext uri="{BB962C8B-B14F-4D97-AF65-F5344CB8AC3E}">
        <p14:creationId xmlns:p14="http://schemas.microsoft.com/office/powerpoint/2010/main" val="3762487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C7AD772-8B70-4980-A0A5-1CC1F84AC459}" type="datetime1">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96C02C-63F9-4773-90FB-6CE0FAE66ED1}" type="slidenum">
              <a:rPr lang="en-US" smtClean="0"/>
              <a:t>‹#›</a:t>
            </a:fld>
            <a:endParaRPr lang="en-US"/>
          </a:p>
        </p:txBody>
      </p:sp>
    </p:spTree>
    <p:extLst>
      <p:ext uri="{BB962C8B-B14F-4D97-AF65-F5344CB8AC3E}">
        <p14:creationId xmlns:p14="http://schemas.microsoft.com/office/powerpoint/2010/main" val="1184997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2F5F6EF-C5AE-4E71-8A08-10F376C818B4}" type="datetime1">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96C02C-63F9-4773-90FB-6CE0FAE66ED1}" type="slidenum">
              <a:rPr lang="en-US" smtClean="0"/>
              <a:t>‹#›</a:t>
            </a:fld>
            <a:endParaRPr lang="en-US"/>
          </a:p>
        </p:txBody>
      </p:sp>
    </p:spTree>
    <p:extLst>
      <p:ext uri="{BB962C8B-B14F-4D97-AF65-F5344CB8AC3E}">
        <p14:creationId xmlns:p14="http://schemas.microsoft.com/office/powerpoint/2010/main" val="1172774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C3022D-87EE-47FF-94D9-7DCCB3FCC9E1}" type="datetime1">
              <a:rPr lang="en-US" smtClean="0"/>
              <a:t>10/9/2018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96C02C-63F9-4773-90FB-6CE0FAE66ED1}" type="slidenum">
              <a:rPr lang="en-US" smtClean="0"/>
              <a:t>‹#›</a:t>
            </a:fld>
            <a:endParaRPr lang="en-US"/>
          </a:p>
        </p:txBody>
      </p:sp>
    </p:spTree>
    <p:extLst>
      <p:ext uri="{BB962C8B-B14F-4D97-AF65-F5344CB8AC3E}">
        <p14:creationId xmlns:p14="http://schemas.microsoft.com/office/powerpoint/2010/main" val="35902100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6.xml"/><Relationship Id="rId5" Type="http://schemas.microsoft.com/office/2007/relationships/hdphoto" Target="../media/hdphoto2.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4" Type="http://schemas.microsoft.com/office/2007/relationships/hdphoto" Target="../media/hdphoto3.wdp"/></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Drawing of Confederate and Union positions at Cold Harbor. Confederate positions are to the left of the tree line and field, while Union positions are to the right. The map also displays roads and rivers. " title="Map 2"/>
          <p:cNvPicPr>
            <a:picLocks noGrp="1" noChangeAspect="1"/>
          </p:cNvPicPr>
          <p:nvPr>
            <p:ph sz="quarter" idx="4294967295"/>
          </p:nvPr>
        </p:nvPicPr>
        <p:blipFill>
          <a:blip r:embed="rId2">
            <a:extLst>
              <a:ext uri="{28A0092B-C50C-407E-A947-70E740481C1C}">
                <a14:useLocalDpi xmlns:a14="http://schemas.microsoft.com/office/drawing/2010/main" val="0"/>
              </a:ext>
            </a:extLst>
          </a:blip>
          <a:stretch>
            <a:fillRect/>
          </a:stretch>
        </p:blipFill>
        <p:spPr>
          <a:xfrm>
            <a:off x="5530680" y="1853767"/>
            <a:ext cx="6370637" cy="4325938"/>
          </a:xfrm>
        </p:spPr>
      </p:pic>
      <p:pic>
        <p:nvPicPr>
          <p:cNvPr id="9" name="Content Placeholder 8" descr="Map of Confederate and Union troop positions at Cold Harbor. Confederate lines are on the left while Union lines are on the right. " title="Map 1"/>
          <p:cNvPicPr>
            <a:picLocks noGrp="1" noChangeAspect="1"/>
          </p:cNvPicPr>
          <p:nvPr>
            <p:ph sz="half" idx="4294967295"/>
          </p:nvPr>
        </p:nvPicPr>
        <p:blipFill>
          <a:blip r:embed="rId3">
            <a:extLst>
              <a:ext uri="{28A0092B-C50C-407E-A947-70E740481C1C}">
                <a14:useLocalDpi xmlns:a14="http://schemas.microsoft.com/office/drawing/2010/main" val="0"/>
              </a:ext>
            </a:extLst>
          </a:blip>
          <a:stretch>
            <a:fillRect/>
          </a:stretch>
        </p:blipFill>
        <p:spPr>
          <a:xfrm>
            <a:off x="997527" y="334530"/>
            <a:ext cx="4354513" cy="5845175"/>
          </a:xfrm>
        </p:spPr>
      </p:pic>
      <p:sp>
        <p:nvSpPr>
          <p:cNvPr id="3" name="Title 2"/>
          <p:cNvSpPr>
            <a:spLocks noGrp="1"/>
          </p:cNvSpPr>
          <p:nvPr>
            <p:ph type="title"/>
          </p:nvPr>
        </p:nvSpPr>
        <p:spPr>
          <a:xfrm>
            <a:off x="5530680" y="334530"/>
            <a:ext cx="7376501" cy="1159813"/>
          </a:xfrm>
        </p:spPr>
        <p:txBody>
          <a:bodyPr/>
          <a:lstStyle/>
          <a:p>
            <a:r>
              <a:rPr lang="en-US" b="1" dirty="0" smtClean="0"/>
              <a:t>Map 1 and Map 2 </a:t>
            </a:r>
            <a:endParaRPr lang="en-US" b="1" dirty="0"/>
          </a:p>
        </p:txBody>
      </p:sp>
      <p:sp>
        <p:nvSpPr>
          <p:cNvPr id="2" name="Slide Number Placeholder 1"/>
          <p:cNvSpPr>
            <a:spLocks noGrp="1"/>
          </p:cNvSpPr>
          <p:nvPr>
            <p:ph type="sldNum" sz="quarter" idx="12"/>
          </p:nvPr>
        </p:nvSpPr>
        <p:spPr/>
        <p:txBody>
          <a:bodyPr/>
          <a:lstStyle/>
          <a:p>
            <a:fld id="{6E96C02C-63F9-4773-90FB-6CE0FAE66ED1}" type="slidenum">
              <a:rPr lang="en-US" smtClean="0"/>
              <a:t>1</a:t>
            </a:fld>
            <a:endParaRPr lang="en-US"/>
          </a:p>
        </p:txBody>
      </p:sp>
    </p:spTree>
    <p:extLst>
      <p:ext uri="{BB962C8B-B14F-4D97-AF65-F5344CB8AC3E}">
        <p14:creationId xmlns:p14="http://schemas.microsoft.com/office/powerpoint/2010/main" val="3726110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19.jpg" descr="Photograph of Federal troops occupying a line of earthworks on the North Anna River in Virginia." title="Photograph of Federal troops"/>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Lst>
          </a:blip>
          <a:srcRect l="8973" t="23494" r="3044" b="11586"/>
          <a:stretch>
            <a:fillRect/>
          </a:stretch>
        </p:blipFill>
        <p:spPr>
          <a:xfrm>
            <a:off x="6448425" y="1465262"/>
            <a:ext cx="5532755" cy="3840163"/>
          </a:xfrm>
          <a:prstGeom prst="rect">
            <a:avLst/>
          </a:prstGeom>
          <a:ln/>
        </p:spPr>
      </p:pic>
      <p:pic>
        <p:nvPicPr>
          <p:cNvPr id="5" name="image20.jpg" descr="Black and white image. Soldiers are shown digging trenches, erecting tents, and building a small wooden palisade to one side of the trench. " title="Drawing of soldiers building earthworks at Cold Harbor. "/>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rcRect/>
          <a:stretch>
            <a:fillRect/>
          </a:stretch>
        </p:blipFill>
        <p:spPr>
          <a:xfrm>
            <a:off x="647700" y="1690688"/>
            <a:ext cx="5610225" cy="3743325"/>
          </a:xfrm>
          <a:prstGeom prst="rect">
            <a:avLst/>
          </a:prstGeom>
          <a:ln/>
        </p:spPr>
      </p:pic>
      <p:sp>
        <p:nvSpPr>
          <p:cNvPr id="2" name="Title 1"/>
          <p:cNvSpPr>
            <a:spLocks noGrp="1"/>
          </p:cNvSpPr>
          <p:nvPr>
            <p:ph type="title"/>
          </p:nvPr>
        </p:nvSpPr>
        <p:spPr/>
        <p:txBody>
          <a:bodyPr/>
          <a:lstStyle/>
          <a:p>
            <a:r>
              <a:rPr lang="en-US" b="1" dirty="0" smtClean="0"/>
              <a:t>Image 1 and Image 2</a:t>
            </a:r>
            <a:endParaRPr lang="en-US" b="1" dirty="0"/>
          </a:p>
        </p:txBody>
      </p:sp>
      <p:sp>
        <p:nvSpPr>
          <p:cNvPr id="3" name="Slide Number Placeholder 2"/>
          <p:cNvSpPr>
            <a:spLocks noGrp="1"/>
          </p:cNvSpPr>
          <p:nvPr>
            <p:ph type="sldNum" sz="quarter" idx="12"/>
          </p:nvPr>
        </p:nvSpPr>
        <p:spPr/>
        <p:txBody>
          <a:bodyPr/>
          <a:lstStyle/>
          <a:p>
            <a:fld id="{6E96C02C-63F9-4773-90FB-6CE0FAE66ED1}" type="slidenum">
              <a:rPr lang="en-US" smtClean="0"/>
              <a:t>2</a:t>
            </a:fld>
            <a:endParaRPr lang="en-US"/>
          </a:p>
        </p:txBody>
      </p:sp>
    </p:spTree>
    <p:extLst>
      <p:ext uri="{BB962C8B-B14F-4D97-AF65-F5344CB8AC3E}">
        <p14:creationId xmlns:p14="http://schemas.microsoft.com/office/powerpoint/2010/main" val="2185963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Front and side view of repurposed metal canteen used as a shovel to dig earthworks. " title="Repurposed Canteen. "/>
          <p:cNvPicPr>
            <a:picLocks noChangeAspect="1"/>
          </p:cNvPicPr>
          <p:nvPr/>
        </p:nvPicPr>
        <p:blipFill rotWithShape="1">
          <a:blip r:embed="rId2"/>
          <a:srcRect l="45162" t="22499" r="29485" b="20479"/>
          <a:stretch/>
        </p:blipFill>
        <p:spPr>
          <a:xfrm>
            <a:off x="7271739" y="1344325"/>
            <a:ext cx="3047918" cy="4362056"/>
          </a:xfrm>
          <a:prstGeom prst="rect">
            <a:avLst/>
          </a:prstGeom>
        </p:spPr>
      </p:pic>
      <p:pic>
        <p:nvPicPr>
          <p:cNvPr id="10" name="image23.jpg" descr="Soldiers are shown digging trenches using their hands, bayonets, and other improvised tools. " title="Drawing of soldiers constructing earthworks"/>
          <p:cNvPicPr/>
          <p:nvPr/>
        </p:nvPicPr>
        <p:blipFill>
          <a:blip r:embed="rId3">
            <a:extLst>
              <a:ext uri="{BEBA8EAE-BF5A-486C-A8C5-ECC9F3942E4B}">
                <a14:imgProps xmlns:a14="http://schemas.microsoft.com/office/drawing/2010/main">
                  <a14:imgLayer r:embed="rId4">
                    <a14:imgEffect>
                      <a14:sharpenSoften amount="40000"/>
                    </a14:imgEffect>
                    <a14:imgEffect>
                      <a14:colorTemperature colorTemp="5716"/>
                    </a14:imgEffect>
                    <a14:imgEffect>
                      <a14:saturation sat="0"/>
                    </a14:imgEffect>
                    <a14:imgEffect>
                      <a14:brightnessContrast bright="20000" contrast="51000"/>
                    </a14:imgEffect>
                  </a14:imgLayer>
                </a14:imgProps>
              </a:ext>
            </a:extLst>
          </a:blip>
          <a:srcRect l="3526" t="5381" r="2714" b="5099"/>
          <a:stretch>
            <a:fillRect/>
          </a:stretch>
        </p:blipFill>
        <p:spPr>
          <a:xfrm>
            <a:off x="838200" y="1489543"/>
            <a:ext cx="5943600" cy="4071620"/>
          </a:xfrm>
          <a:prstGeom prst="rect">
            <a:avLst/>
          </a:prstGeom>
          <a:ln/>
        </p:spPr>
      </p:pic>
      <p:sp>
        <p:nvSpPr>
          <p:cNvPr id="2" name="Title 1"/>
          <p:cNvSpPr>
            <a:spLocks noGrp="1"/>
          </p:cNvSpPr>
          <p:nvPr>
            <p:ph type="title"/>
          </p:nvPr>
        </p:nvSpPr>
        <p:spPr/>
        <p:txBody>
          <a:bodyPr/>
          <a:lstStyle/>
          <a:p>
            <a:r>
              <a:rPr lang="en-US" b="1" dirty="0" smtClean="0"/>
              <a:t>Image 3 and Image 4</a:t>
            </a:r>
            <a:endParaRPr lang="en-US" b="1" dirty="0"/>
          </a:p>
        </p:txBody>
      </p:sp>
      <p:sp>
        <p:nvSpPr>
          <p:cNvPr id="3" name="Slide Number Placeholder 2"/>
          <p:cNvSpPr>
            <a:spLocks noGrp="1"/>
          </p:cNvSpPr>
          <p:nvPr>
            <p:ph type="sldNum" sz="quarter" idx="12"/>
          </p:nvPr>
        </p:nvSpPr>
        <p:spPr/>
        <p:txBody>
          <a:bodyPr/>
          <a:lstStyle/>
          <a:p>
            <a:fld id="{6E96C02C-63F9-4773-90FB-6CE0FAE66ED1}" type="slidenum">
              <a:rPr lang="en-US" smtClean="0"/>
              <a:t>3</a:t>
            </a:fld>
            <a:endParaRPr lang="en-US"/>
          </a:p>
        </p:txBody>
      </p:sp>
    </p:spTree>
    <p:extLst>
      <p:ext uri="{BB962C8B-B14F-4D97-AF65-F5344CB8AC3E}">
        <p14:creationId xmlns:p14="http://schemas.microsoft.com/office/powerpoint/2010/main" val="1536622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Photograph shows single earthwork topped with trees. An open field appears on the other side of the earthwork. " title="Photograph of Cold Harbor battlefield today"/>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2766291" y="1362652"/>
            <a:ext cx="6654800" cy="4994275"/>
          </a:xfrm>
        </p:spPr>
      </p:pic>
      <p:sp>
        <p:nvSpPr>
          <p:cNvPr id="2" name="Title 1"/>
          <p:cNvSpPr>
            <a:spLocks noGrp="1"/>
          </p:cNvSpPr>
          <p:nvPr>
            <p:ph type="title"/>
          </p:nvPr>
        </p:nvSpPr>
        <p:spPr>
          <a:xfrm>
            <a:off x="5245100" y="365125"/>
            <a:ext cx="2389909" cy="1325563"/>
          </a:xfrm>
        </p:spPr>
        <p:txBody>
          <a:bodyPr/>
          <a:lstStyle/>
          <a:p>
            <a:r>
              <a:rPr lang="en-US" b="1" dirty="0" smtClean="0"/>
              <a:t>Image 5</a:t>
            </a:r>
            <a:endParaRPr lang="en-US" b="1" dirty="0"/>
          </a:p>
        </p:txBody>
      </p:sp>
      <p:sp>
        <p:nvSpPr>
          <p:cNvPr id="3" name="Slide Number Placeholder 2"/>
          <p:cNvSpPr>
            <a:spLocks noGrp="1"/>
          </p:cNvSpPr>
          <p:nvPr>
            <p:ph type="sldNum" sz="quarter" idx="12"/>
          </p:nvPr>
        </p:nvSpPr>
        <p:spPr/>
        <p:txBody>
          <a:bodyPr/>
          <a:lstStyle/>
          <a:p>
            <a:fld id="{6E96C02C-63F9-4773-90FB-6CE0FAE66ED1}" type="slidenum">
              <a:rPr lang="en-US" smtClean="0"/>
              <a:t>4</a:t>
            </a:fld>
            <a:endParaRPr lang="en-US"/>
          </a:p>
        </p:txBody>
      </p:sp>
    </p:spTree>
    <p:extLst>
      <p:ext uri="{BB962C8B-B14F-4D97-AF65-F5344CB8AC3E}">
        <p14:creationId xmlns:p14="http://schemas.microsoft.com/office/powerpoint/2010/main" val="9055214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TotalTime>
  <Words>21</Words>
  <Application>Microsoft Office PowerPoint</Application>
  <PresentationFormat>Widescreen</PresentationFormat>
  <Paragraphs>8</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Calibri Light</vt:lpstr>
      <vt:lpstr>Office Theme</vt:lpstr>
      <vt:lpstr>Map 1 and Map 2 </vt:lpstr>
      <vt:lpstr>Image 1 and Image 2</vt:lpstr>
      <vt:lpstr>Image 3 and Image 4</vt:lpstr>
      <vt:lpstr>Image 5</vt:lpstr>
    </vt:vector>
  </TitlesOfParts>
  <Company>National Park Service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Gardiner, Caroline E</dc:creator>
  <cp:lastModifiedBy>Gardiner, Caroline E</cp:lastModifiedBy>
  <cp:revision>7</cp:revision>
  <dcterms:created xsi:type="dcterms:W3CDTF">2018-10-03T16:14:40Z</dcterms:created>
  <dcterms:modified xsi:type="dcterms:W3CDTF">2018-10-09T19:44:31Z</dcterms:modified>
</cp:coreProperties>
</file>